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61" r:id="rId3"/>
    <p:sldId id="297" r:id="rId4"/>
    <p:sldId id="262" r:id="rId5"/>
    <p:sldId id="258" r:id="rId6"/>
    <p:sldId id="298" r:id="rId7"/>
    <p:sldId id="299" r:id="rId8"/>
    <p:sldId id="259" r:id="rId9"/>
    <p:sldId id="263" r:id="rId10"/>
    <p:sldId id="273" r:id="rId11"/>
    <p:sldId id="264" r:id="rId12"/>
    <p:sldId id="265" r:id="rId13"/>
    <p:sldId id="26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6" r:id="rId31"/>
    <p:sldId id="294" r:id="rId32"/>
    <p:sldId id="295" r:id="rId33"/>
    <p:sldId id="268" r:id="rId34"/>
    <p:sldId id="269" r:id="rId35"/>
    <p:sldId id="300" r:id="rId36"/>
    <p:sldId id="301" r:id="rId37"/>
    <p:sldId id="271" r:id="rId38"/>
    <p:sldId id="272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CC0000"/>
    <a:srgbClr val="D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4" d="100"/>
          <a:sy n="94" d="100"/>
        </p:scale>
        <p:origin x="-760" y="-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9A58FD-F515-694A-A113-87B194A362E1}" type="datetimeFigureOut">
              <a:rPr lang="en-US" smtClean="0"/>
              <a:t>12/3/13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38EA9-B367-A047-8C3E-7D7F1F8F6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084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38EA9-B367-A047-8C3E-7D7F1F8F63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48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42"/>
            <a:ext cx="9144000" cy="683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11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6C4B4F-825B-4607-9776-F80190E33047}" type="datetimeFigureOut">
              <a:rPr lang="en-US" smtClean="0"/>
              <a:t>12/3/13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400FB9-1043-4A91-9BA9-0C30B0F9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145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6C4B4F-825B-4607-9776-F80190E33047}" type="datetimeFigureOut">
              <a:rPr lang="en-US" smtClean="0"/>
              <a:t>12/3/13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400FB9-1043-4A91-9BA9-0C30B0F9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76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6C4B4F-825B-4607-9776-F80190E33047}" type="datetimeFigureOut">
              <a:rPr lang="en-US" smtClean="0"/>
              <a:t>12/3/13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400FB9-1043-4A91-9BA9-0C30B0F9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9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6C4B4F-825B-4607-9776-F80190E33047}" type="datetimeFigureOut">
              <a:rPr lang="en-US" smtClean="0"/>
              <a:t>12/3/13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400FB9-1043-4A91-9BA9-0C30B0F9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944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6C4B4F-825B-4607-9776-F80190E33047}" type="datetimeFigureOut">
              <a:rPr lang="en-US" smtClean="0"/>
              <a:t>12/3/13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400FB9-1043-4A91-9BA9-0C30B0F9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780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6C4B4F-825B-4607-9776-F80190E33047}" type="datetimeFigureOut">
              <a:rPr lang="en-US" smtClean="0"/>
              <a:t>12/3/13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400FB9-1043-4A91-9BA9-0C30B0F9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02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6C4B4F-825B-4607-9776-F80190E33047}" type="datetimeFigureOut">
              <a:rPr lang="en-US" smtClean="0"/>
              <a:t>12/3/13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400FB9-1043-4A91-9BA9-0C30B0F9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86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6C4B4F-825B-4607-9776-F80190E33047}" type="datetimeFigureOut">
              <a:rPr lang="en-US" smtClean="0"/>
              <a:t>12/3/13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400FB9-1043-4A91-9BA9-0C30B0F9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85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6C4B4F-825B-4607-9776-F80190E33047}" type="datetimeFigureOut">
              <a:rPr lang="en-US" smtClean="0"/>
              <a:t>12/3/13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400FB9-1043-4A91-9BA9-0C30B0F9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49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66C4B4F-825B-4607-9776-F80190E33047}" type="datetimeFigureOut">
              <a:rPr lang="en-US" smtClean="0"/>
              <a:t>12/3/13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2400FB9-1043-4A91-9BA9-0C30B0F9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62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1558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3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gi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32" y="605126"/>
            <a:ext cx="2898174" cy="1223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66132" y="2817674"/>
            <a:ext cx="369626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DA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mbria" panose="02040503050406030204" pitchFamily="18" charset="0"/>
              </a:rPr>
              <a:t>Ishita Mohindra</a:t>
            </a:r>
          </a:p>
          <a:p>
            <a:r>
              <a:rPr lang="en-US" sz="3200" b="1" dirty="0" smtClean="0">
                <a:solidFill>
                  <a:srgbClr val="DA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mbria" panose="02040503050406030204" pitchFamily="18" charset="0"/>
              </a:rPr>
              <a:t>Ankit Nagda</a:t>
            </a:r>
          </a:p>
          <a:p>
            <a:r>
              <a:rPr lang="en-US" sz="3200" b="1" dirty="0" smtClean="0">
                <a:solidFill>
                  <a:srgbClr val="DA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mbria" panose="02040503050406030204" pitchFamily="18" charset="0"/>
              </a:rPr>
              <a:t>Pranit Mhatre</a:t>
            </a:r>
          </a:p>
        </p:txBody>
      </p:sp>
      <p:sp>
        <p:nvSpPr>
          <p:cNvPr id="9" name="Rectangle 8"/>
          <p:cNvSpPr/>
          <p:nvPr/>
        </p:nvSpPr>
        <p:spPr>
          <a:xfrm>
            <a:off x="152400" y="6305490"/>
            <a:ext cx="8763000" cy="369332"/>
          </a:xfrm>
          <a:prstGeom prst="rect">
            <a:avLst/>
          </a:prstGeom>
          <a:solidFill>
            <a:srgbClr val="F2F2F2">
              <a:alpha val="67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Segoe UI" panose="020B0502040204020203" pitchFamily="34" charset="0"/>
                <a:ea typeface="Verdana" panose="020B0604030504040204" pitchFamily="34" charset="0"/>
                <a:cs typeface="Segoe UI" panose="020B0502040204020203" pitchFamily="34" charset="0"/>
              </a:rPr>
              <a:t>CSCI-588 - SPECIFICATION AND DESIGN OF USER INTERFACE SOFTWARE</a:t>
            </a:r>
          </a:p>
        </p:txBody>
      </p:sp>
    </p:spTree>
    <p:extLst>
      <p:ext uri="{BB962C8B-B14F-4D97-AF65-F5344CB8AC3E}">
        <p14:creationId xmlns:p14="http://schemas.microsoft.com/office/powerpoint/2010/main" val="2749603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What is really going 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5334000" cy="4724400"/>
          </a:xfrm>
        </p:spPr>
        <p:txBody>
          <a:bodyPr/>
          <a:lstStyle/>
          <a:p>
            <a:pPr marL="0" indent="0">
              <a:buNone/>
            </a:pPr>
            <a:endParaRPr lang="en-US" sz="2000" dirty="0" smtClean="0"/>
          </a:p>
          <a:p>
            <a:r>
              <a:rPr lang="en-US" sz="2400" dirty="0" smtClean="0"/>
              <a:t>Step 1: User Books a table from his smart phone</a:t>
            </a:r>
          </a:p>
          <a:p>
            <a:r>
              <a:rPr lang="en-US" sz="2400" dirty="0" smtClean="0"/>
              <a:t>Step 2: He gets a text confirmation</a:t>
            </a:r>
          </a:p>
          <a:p>
            <a:r>
              <a:rPr lang="en-US" sz="2400" dirty="0" smtClean="0"/>
              <a:t>Step 3: He checks in using the NFC in the restaurant</a:t>
            </a:r>
          </a:p>
          <a:p>
            <a:r>
              <a:rPr lang="en-US" sz="2400" dirty="0" smtClean="0"/>
              <a:t>Step 4: He orders the food and it gets processed</a:t>
            </a:r>
          </a:p>
          <a:p>
            <a:r>
              <a:rPr lang="en-US" sz="2400" dirty="0" smtClean="0"/>
              <a:t>Step 5: He pays the bill Using his smartphone</a:t>
            </a:r>
          </a:p>
          <a:p>
            <a:r>
              <a:rPr lang="en-US" sz="2400" dirty="0" smtClean="0"/>
              <a:t>Step 6: He leaves the place… happily ever after!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 descr="steps.jpe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981200"/>
            <a:ext cx="3352800" cy="2514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0430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our </a:t>
            </a:r>
            <a:r>
              <a:rPr lang="en-US" dirty="0" err="1" smtClean="0"/>
              <a:t>Dev</a:t>
            </a:r>
            <a:r>
              <a:rPr lang="en-US" dirty="0" smtClean="0"/>
              <a:t> Model?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19908" r="-19908"/>
          <a:stretch>
            <a:fillRect/>
          </a:stretch>
        </p:blipFill>
        <p:spPr>
          <a:xfrm>
            <a:off x="457200" y="1600200"/>
            <a:ext cx="7924800" cy="4358335"/>
          </a:xfrm>
        </p:spPr>
      </p:pic>
      <p:sp>
        <p:nvSpPr>
          <p:cNvPr id="5" name="TextBox 4"/>
          <p:cNvSpPr txBox="1"/>
          <p:nvPr/>
        </p:nvSpPr>
        <p:spPr>
          <a:xfrm>
            <a:off x="1447800" y="533400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WaterFall</a:t>
            </a:r>
            <a:r>
              <a:rPr lang="en-US" sz="2800" dirty="0" smtClean="0"/>
              <a:t>  model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8548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our HTA?</a:t>
            </a:r>
            <a:endParaRPr lang="en-US" dirty="0"/>
          </a:p>
        </p:txBody>
      </p:sp>
      <p:pic>
        <p:nvPicPr>
          <p:cNvPr id="4" name="Content Placeholder 3" descr="Screen Shot 2013-12-03 at 2.48.02 P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2" t="11699" r="16298" b="2930"/>
          <a:stretch/>
        </p:blipFill>
        <p:spPr>
          <a:xfrm>
            <a:off x="1295400" y="1143000"/>
            <a:ext cx="6705600" cy="5239249"/>
          </a:xfrm>
        </p:spPr>
      </p:pic>
    </p:spTree>
    <p:extLst>
      <p:ext uri="{BB962C8B-B14F-4D97-AF65-F5344CB8AC3E}">
        <p14:creationId xmlns:p14="http://schemas.microsoft.com/office/powerpoint/2010/main" val="379047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Will we show the Demo now?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YES! Of Course…</a:t>
            </a:r>
            <a:endParaRPr lang="en-US" sz="3000" dirty="0"/>
          </a:p>
        </p:txBody>
      </p:sp>
      <p:pic>
        <p:nvPicPr>
          <p:cNvPr id="4" name="Picture 3" descr="download (2)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691" y="3047826"/>
            <a:ext cx="3187700" cy="2552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30698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28600"/>
            <a:ext cx="3600450" cy="64008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228600"/>
            <a:ext cx="3600450" cy="64008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72260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28600"/>
            <a:ext cx="3600450" cy="64008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228600"/>
            <a:ext cx="3600450" cy="64008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02778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28600"/>
            <a:ext cx="3600450" cy="64008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228600"/>
            <a:ext cx="3600450" cy="64008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47428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228600"/>
            <a:ext cx="3600450" cy="64008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28600"/>
            <a:ext cx="3600450" cy="64008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41343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28600"/>
            <a:ext cx="3600450" cy="64008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228600"/>
            <a:ext cx="3600450" cy="64008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24578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5" y="228600"/>
            <a:ext cx="3600450" cy="64008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44745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our Point?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what-u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2400"/>
            <a:ext cx="2014274" cy="2004152"/>
          </a:xfrm>
          <a:prstGeom prst="rect">
            <a:avLst/>
          </a:prstGeom>
        </p:spPr>
      </p:pic>
      <p:pic>
        <p:nvPicPr>
          <p:cNvPr id="5" name="Picture 4" descr="aim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956063"/>
            <a:ext cx="2209800" cy="2377937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20651090">
            <a:off x="3256268" y="3313996"/>
            <a:ext cx="3143004" cy="522712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ight Arrow 8"/>
          <p:cNvSpPr/>
          <p:nvPr/>
        </p:nvSpPr>
        <p:spPr>
          <a:xfrm rot="557820">
            <a:off x="3266107" y="4060445"/>
            <a:ext cx="3143002" cy="522712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414281" y="4267200"/>
            <a:ext cx="3002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2800" dirty="0" smtClean="0"/>
              <a:t>Wait free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6357407" y="2743200"/>
            <a:ext cx="2602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Smooth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60481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28650"/>
            <a:ext cx="8961120" cy="56007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60455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28650"/>
            <a:ext cx="8961120" cy="56007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15004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28650"/>
            <a:ext cx="8961120" cy="56007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65731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28650"/>
            <a:ext cx="8961120" cy="56007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68527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28650"/>
            <a:ext cx="8961120" cy="56007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47175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28650"/>
            <a:ext cx="8961120" cy="56007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16220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28650"/>
            <a:ext cx="8961120" cy="56007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43568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28650"/>
            <a:ext cx="8961120" cy="56007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61981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28650"/>
            <a:ext cx="8961120" cy="56007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67321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28650"/>
            <a:ext cx="8961120" cy="56007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54568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our Point?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increase-website-traffi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524000"/>
            <a:ext cx="3149600" cy="2362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91000" y="1828800"/>
            <a:ext cx="2230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Increase Sales</a:t>
            </a:r>
            <a:endParaRPr lang="en-US" sz="2800" dirty="0"/>
          </a:p>
        </p:txBody>
      </p:sp>
      <p:pic>
        <p:nvPicPr>
          <p:cNvPr id="12" name="Picture 11" descr="despicable-me-minionsminionsgallery---despicable-me-wiki-5shb1auz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92" y="3943350"/>
            <a:ext cx="2620108" cy="2838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124200" y="4648200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Decreases Frustration</a:t>
            </a:r>
            <a:endParaRPr lang="en-US" sz="2800" dirty="0"/>
          </a:p>
        </p:txBody>
      </p:sp>
      <p:pic>
        <p:nvPicPr>
          <p:cNvPr id="14" name="Picture 13" descr="evil-minion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C9C6CA"/>
              </a:clrFrom>
              <a:clrTo>
                <a:srgbClr val="C9C6C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038600"/>
            <a:ext cx="2539716" cy="2616466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3276600" y="5334000"/>
            <a:ext cx="3276600" cy="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636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28650"/>
            <a:ext cx="8961120" cy="56007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0145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50" y="228600"/>
            <a:ext cx="3600450" cy="64008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28600"/>
            <a:ext cx="3600450" cy="64008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77101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628650"/>
            <a:ext cx="8961120" cy="5600700"/>
          </a:xfrm>
          <a:prstGeom prst="rect">
            <a:avLst/>
          </a:prstGeom>
          <a:ln w="762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25784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design principles did we follow?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133600"/>
            <a:ext cx="8229600" cy="4525963"/>
          </a:xfrm>
        </p:spPr>
        <p:txBody>
          <a:bodyPr>
            <a:normAutofit/>
          </a:bodyPr>
          <a:lstStyle/>
          <a:p>
            <a:r>
              <a:rPr lang="en-US" sz="3000" dirty="0" smtClean="0"/>
              <a:t>10 heuristics for User Interface design: J. Nielsen </a:t>
            </a:r>
          </a:p>
          <a:p>
            <a:endParaRPr lang="en-US" sz="3000" dirty="0" smtClean="0"/>
          </a:p>
          <a:p>
            <a:r>
              <a:rPr lang="en-US" sz="3000" dirty="0" err="1" smtClean="0"/>
              <a:t>Fitts</a:t>
            </a:r>
            <a:r>
              <a:rPr lang="en-US" sz="3000" dirty="0" smtClean="0"/>
              <a:t>’ Law</a:t>
            </a:r>
            <a:endParaRPr lang="en-US" sz="3000" dirty="0"/>
          </a:p>
        </p:txBody>
      </p:sp>
      <p:pic>
        <p:nvPicPr>
          <p:cNvPr id="4" name="Picture 3" descr="no-kidding-480-300x30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686" y="3094327"/>
            <a:ext cx="2869500" cy="2869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84864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changes we made?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0610" r="-10610"/>
          <a:stretch>
            <a:fillRect/>
          </a:stretch>
        </p:blipFill>
        <p:spPr>
          <a:xfrm>
            <a:off x="1524000" y="1447800"/>
            <a:ext cx="6172200" cy="3733800"/>
          </a:xfrm>
        </p:spPr>
      </p:pic>
      <p:sp>
        <p:nvSpPr>
          <p:cNvPr id="6" name="TextBox 5"/>
          <p:cNvSpPr txBox="1"/>
          <p:nvPr/>
        </p:nvSpPr>
        <p:spPr>
          <a:xfrm>
            <a:off x="3799858" y="5410200"/>
            <a:ext cx="40487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Usability Testing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010065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changes we made?</a:t>
            </a:r>
            <a:endParaRPr lang="en-US" dirty="0"/>
          </a:p>
        </p:txBody>
      </p:sp>
      <p:pic>
        <p:nvPicPr>
          <p:cNvPr id="3" name="Picture 2" descr="Screenshot_2013-12-03-14-26-42[1]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24000"/>
            <a:ext cx="7010400" cy="43815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09600" y="3200400"/>
            <a:ext cx="1051560" cy="9753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467600" y="3200400"/>
            <a:ext cx="1051560" cy="9753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38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changes we made?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99858" y="5410200"/>
            <a:ext cx="40487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Usability Testing</a:t>
            </a:r>
            <a:endParaRPr lang="en-US" sz="3000" dirty="0"/>
          </a:p>
        </p:txBody>
      </p:sp>
      <p:pic>
        <p:nvPicPr>
          <p:cNvPr id="4" name="Content Placeholder 3" descr="Screenshot_2013-12-03-15-07-20[1]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/>
      </p:pic>
      <p:sp>
        <p:nvSpPr>
          <p:cNvPr id="7" name="Rounded Rectangle 6"/>
          <p:cNvSpPr/>
          <p:nvPr/>
        </p:nvSpPr>
        <p:spPr>
          <a:xfrm>
            <a:off x="3505200" y="5029200"/>
            <a:ext cx="2133600" cy="53340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0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future scope?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flipH="1">
            <a:off x="1494636" y="5650053"/>
            <a:ext cx="1021136" cy="1060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 flipH="1">
            <a:off x="1647036" y="5802453"/>
            <a:ext cx="1021136" cy="1060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5" name="Content Placeholder 4" descr="the-futur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72" b="1557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29686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512614"/>
            <a:ext cx="7313613" cy="868362"/>
          </a:xfrm>
        </p:spPr>
        <p:txBody>
          <a:bodyPr/>
          <a:lstStyle/>
          <a:p>
            <a:r>
              <a:rPr lang="en-US" dirty="0" smtClean="0"/>
              <a:t>THANK YOU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109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Sad</a:t>
            </a:r>
            <a:r>
              <a:rPr lang="en-US" dirty="0" smtClean="0"/>
              <a:t>… </a:t>
            </a:r>
            <a:r>
              <a:rPr lang="en-US" dirty="0" smtClean="0">
                <a:sym typeface="Wingdings"/>
              </a:rPr>
              <a:t></a:t>
            </a:r>
            <a:endParaRPr lang="en-US" dirty="0"/>
          </a:p>
        </p:txBody>
      </p:sp>
      <p:pic>
        <p:nvPicPr>
          <p:cNvPr id="4" name="Content Placeholder 3" descr="39654CFBCEC045838262CE072612D9FD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4" b="122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67980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this Idea??</a:t>
            </a:r>
            <a:endParaRPr lang="en-US" dirty="0"/>
          </a:p>
        </p:txBody>
      </p:sp>
      <p:pic>
        <p:nvPicPr>
          <p:cNvPr id="7" name="Content Placeholder 6" descr="bulb.jpe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79" r="-38379" b="-136"/>
          <a:stretch/>
        </p:blipFill>
        <p:spPr/>
      </p:pic>
    </p:spTree>
    <p:extLst>
      <p:ext uri="{BB962C8B-B14F-4D97-AF65-F5344CB8AC3E}">
        <p14:creationId xmlns:p14="http://schemas.microsoft.com/office/powerpoint/2010/main" val="3665814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this Idea??</a:t>
            </a:r>
            <a:endParaRPr lang="en-US" dirty="0"/>
          </a:p>
        </p:txBody>
      </p:sp>
      <p:pic>
        <p:nvPicPr>
          <p:cNvPr id="9" name="Content Placeholder 8" descr="nyc-people-waiting-outside-restaurant-table-20995159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95" r="-9095"/>
          <a:stretch>
            <a:fillRect/>
          </a:stretch>
        </p:blipFill>
        <p:spPr>
          <a:xfrm>
            <a:off x="685800" y="1490001"/>
            <a:ext cx="7543800" cy="4148799"/>
          </a:xfrm>
        </p:spPr>
      </p:pic>
      <p:sp>
        <p:nvSpPr>
          <p:cNvPr id="10" name="TextBox 9"/>
          <p:cNvSpPr txBox="1"/>
          <p:nvPr/>
        </p:nvSpPr>
        <p:spPr>
          <a:xfrm>
            <a:off x="3200400" y="6019800"/>
            <a:ext cx="28956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Familiar sight?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92602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this Idea??</a:t>
            </a:r>
            <a:endParaRPr lang="en-US" dirty="0"/>
          </a:p>
        </p:txBody>
      </p:sp>
      <p:pic>
        <p:nvPicPr>
          <p:cNvPr id="4" name="Content Placeholder 3" descr="restaurant-pager-ch.jpg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>
          <a:xfrm>
            <a:off x="1194488" y="1600201"/>
            <a:ext cx="6196912" cy="3276599"/>
          </a:xfrm>
        </p:spPr>
      </p:pic>
      <p:sp>
        <p:nvSpPr>
          <p:cNvPr id="5" name="TextBox 4"/>
          <p:cNvSpPr txBox="1"/>
          <p:nvPr/>
        </p:nvSpPr>
        <p:spPr>
          <a:xfrm>
            <a:off x="2286000" y="5791200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Does this solve the problem?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124200" y="5029200"/>
            <a:ext cx="2697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Restaurant Pager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9711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us Different?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Reduced wait time in the restaurant</a:t>
            </a:r>
          </a:p>
          <a:p>
            <a:endParaRPr lang="en-US" dirty="0" smtClean="0"/>
          </a:p>
          <a:p>
            <a:r>
              <a:rPr lang="en-US" dirty="0" smtClean="0"/>
              <a:t>M-commerce </a:t>
            </a:r>
          </a:p>
          <a:p>
            <a:endParaRPr lang="en-US" dirty="0" smtClean="0"/>
          </a:p>
          <a:p>
            <a:r>
              <a:rPr lang="en-US" dirty="0" smtClean="0"/>
              <a:t>Independence</a:t>
            </a:r>
          </a:p>
          <a:p>
            <a:endParaRPr lang="en-US" dirty="0" smtClean="0"/>
          </a:p>
          <a:p>
            <a:r>
              <a:rPr lang="en-US" dirty="0" smtClean="0"/>
              <a:t>Use of smart phone</a:t>
            </a:r>
            <a:endParaRPr lang="en-US" dirty="0"/>
          </a:p>
        </p:txBody>
      </p:sp>
      <p:pic>
        <p:nvPicPr>
          <p:cNvPr id="4" name="Picture 3" descr="smiley-face-differen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232" y="2438400"/>
            <a:ext cx="4492768" cy="3656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27202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What Technology is this?</a:t>
            </a:r>
            <a:endParaRPr lang="en-US" dirty="0"/>
          </a:p>
        </p:txBody>
      </p:sp>
      <p:pic>
        <p:nvPicPr>
          <p:cNvPr id="6" name="Content Placeholder 5" descr="doubletap-580x407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98" r="-13798"/>
          <a:stretch>
            <a:fillRect/>
          </a:stretch>
        </p:blipFill>
        <p:spPr>
          <a:xfrm>
            <a:off x="-304800" y="1676400"/>
            <a:ext cx="4849429" cy="2666999"/>
          </a:xfrm>
        </p:spPr>
      </p:pic>
      <p:pic>
        <p:nvPicPr>
          <p:cNvPr id="5" name="Picture 4" descr="Technology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3474"/>
            <a:ext cx="1905000" cy="14467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hospitality_technolog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376" y="3864434"/>
            <a:ext cx="3883424" cy="29173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95800" y="2209800"/>
            <a:ext cx="4067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Near Field Communication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304800" y="4953000"/>
            <a:ext cx="4876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Use of Android smart phones and tablets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31283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387</TotalTime>
  <Words>245</Words>
  <Application>Microsoft Macintosh PowerPoint</Application>
  <PresentationFormat>On-screen Show (4:3)</PresentationFormat>
  <Paragraphs>58</Paragraphs>
  <Slides>38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PowerPoint Presentation</vt:lpstr>
      <vt:lpstr>What is our Point?</vt:lpstr>
      <vt:lpstr>What is our Point?</vt:lpstr>
      <vt:lpstr>Sad… </vt:lpstr>
      <vt:lpstr>Why this Idea??</vt:lpstr>
      <vt:lpstr>Why this Idea??</vt:lpstr>
      <vt:lpstr>Why this Idea??</vt:lpstr>
      <vt:lpstr>What Makes us Different?</vt:lpstr>
      <vt:lpstr>        What Technology is this?</vt:lpstr>
      <vt:lpstr>What is really going on?</vt:lpstr>
      <vt:lpstr>What is our Dev Model?</vt:lpstr>
      <vt:lpstr>What is our HTA?</vt:lpstr>
      <vt:lpstr>Will we show the Demo now?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design principles did we follow?</vt:lpstr>
      <vt:lpstr>What changes we made?</vt:lpstr>
      <vt:lpstr>What changes we made?</vt:lpstr>
      <vt:lpstr>What changes we made?</vt:lpstr>
      <vt:lpstr>What is the future scope?</vt:lpstr>
      <vt:lpstr>THANK YOU 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Pranit Mhatre</dc:creator>
  <cp:lastModifiedBy>Ishita Mohindra</cp:lastModifiedBy>
  <cp:revision>78</cp:revision>
  <dcterms:created xsi:type="dcterms:W3CDTF">2013-12-02T23:37:53Z</dcterms:created>
  <dcterms:modified xsi:type="dcterms:W3CDTF">2013-12-03T23:24:28Z</dcterms:modified>
</cp:coreProperties>
</file>